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234679"/>
          </a:xfrm>
        </p:spPr>
        <p:txBody>
          <a:bodyPr>
            <a:noAutofit/>
          </a:bodyPr>
          <a:lstStyle/>
          <a:p>
            <a:r>
              <a:rPr lang="ru-RU" sz="3600" b="1" dirty="0"/>
              <a:t>«</a:t>
            </a:r>
            <a:r>
              <a:rPr lang="ru-RU" sz="3200" b="1" dirty="0"/>
              <a:t>Формы работы классного руководителя с целью  профилактики авитального  поведения обучающихся»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938737"/>
            <a:ext cx="6400800" cy="1683023"/>
          </a:xfrm>
        </p:spPr>
        <p:txBody>
          <a:bodyPr>
            <a:normAutofit/>
          </a:bodyPr>
          <a:lstStyle/>
          <a:p>
            <a:pPr algn="r">
              <a:lnSpc>
                <a:spcPct val="110000"/>
              </a:lnSpc>
            </a:pPr>
            <a:r>
              <a:rPr lang="ru-RU" sz="2100" b="1" dirty="0" smtClean="0">
                <a:solidFill>
                  <a:schemeClr val="tx1"/>
                </a:solidFill>
              </a:rPr>
              <a:t>Склярова Татьяна Борисовна, </a:t>
            </a:r>
          </a:p>
          <a:p>
            <a:pPr algn="r">
              <a:lnSpc>
                <a:spcPct val="110000"/>
              </a:lnSpc>
            </a:pPr>
            <a:r>
              <a:rPr lang="ru-RU" sz="2100" b="1" i="1" dirty="0" smtClean="0">
                <a:solidFill>
                  <a:schemeClr val="tx1"/>
                </a:solidFill>
              </a:rPr>
              <a:t>заместитель директора по воспитательной работе МАОУ «СОШ № 94 г.Челябинска»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838" y="441423"/>
            <a:ext cx="3041162" cy="11153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909" y="382393"/>
            <a:ext cx="3140896" cy="93610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2924944"/>
            <a:ext cx="2952328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ПРИЧИНЫ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332656"/>
            <a:ext cx="2088232" cy="1346448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Нарушение детско-родительских отношений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660232" y="3573016"/>
            <a:ext cx="2138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Бесконтрольное использование Интернет-ресурсов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645024"/>
            <a:ext cx="1944216" cy="91440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Страх перед будущим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99792" y="548680"/>
            <a:ext cx="1620000" cy="986408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Конфликты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5301208"/>
            <a:ext cx="2016224" cy="91440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Смещение ориентиров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67944" y="5373216"/>
            <a:ext cx="16200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Смерть кумира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60232" y="5229200"/>
            <a:ext cx="18002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Алкоголизм   и наркомания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44008" y="548680"/>
            <a:ext cx="162000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Прессинг успеха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660232" y="2132856"/>
            <a:ext cx="2138536" cy="91440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Изменение приоритетов воспитания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660232" y="404664"/>
            <a:ext cx="2088000" cy="133200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Отсутствие негативного отношения к суициду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2060848"/>
            <a:ext cx="2016224" cy="986408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Неразделенная любовь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stor.nn2.ru/forum/data/forum/images/2019-04/229250258-esclamativo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1628800"/>
            <a:ext cx="1842606" cy="3600000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323528" y="2420888"/>
            <a:ext cx="3240360" cy="264259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Дефицит общения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932040" y="2204864"/>
            <a:ext cx="3923928" cy="3096344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Безнадзорность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 детей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692696"/>
            <a:ext cx="6696744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Основное направление профилактики авитального поведения среди подростков</a:t>
            </a:r>
            <a:endParaRPr lang="ru-RU" sz="2400" dirty="0"/>
          </a:p>
        </p:txBody>
      </p:sp>
      <p:sp>
        <p:nvSpPr>
          <p:cNvPr id="3" name="Стрелка вниз 2"/>
          <p:cNvSpPr/>
          <p:nvPr/>
        </p:nvSpPr>
        <p:spPr>
          <a:xfrm>
            <a:off x="4427984" y="1844824"/>
            <a:ext cx="844672" cy="1008112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2924944"/>
            <a:ext cx="1728192" cy="91440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просвещение  взрослых</a:t>
            </a:r>
            <a:r>
              <a:rPr lang="ru-RU" dirty="0" smtClean="0"/>
              <a:t>: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3347864" y="3284984"/>
            <a:ext cx="648072" cy="288032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4" idx="3"/>
          </p:cNvCxnSpPr>
          <p:nvPr/>
        </p:nvCxnSpPr>
        <p:spPr>
          <a:xfrm>
            <a:off x="5796136" y="3382144"/>
            <a:ext cx="648072" cy="118864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1115616" y="3356992"/>
            <a:ext cx="2232248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педагоги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16216" y="3284984"/>
            <a:ext cx="2232248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804248" y="3573016"/>
            <a:ext cx="1460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/>
              <a:t>родители</a:t>
            </a: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4077072"/>
            <a:ext cx="3312368" cy="252028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84168" y="4005064"/>
            <a:ext cx="2520280" cy="252028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55576" y="4077072"/>
            <a:ext cx="33843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самообразование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инструктивно - методические совещания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практикориентированные семинары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 тренинги </a:t>
            </a:r>
            <a:endParaRPr lang="ru-RU" sz="20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012160" y="4005064"/>
            <a:ext cx="24482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целенаправленная работа, формирующая психолого - педагогическую компетентность</a:t>
            </a:r>
            <a:endParaRPr lang="ru-RU" sz="2000" b="1" dirty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6660232" y="5949280"/>
            <a:ext cx="15841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мотивация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404664"/>
            <a:ext cx="6336704" cy="91440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051720" y="692696"/>
            <a:ext cx="57449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Работа  классного руководителя с семьей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988840"/>
            <a:ext cx="468052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Знакомство с особенностями семейного воспитания 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3429000"/>
            <a:ext cx="4536504" cy="914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Содействие организации занятости во </a:t>
            </a:r>
            <a:r>
              <a:rPr lang="ru-RU" sz="2400" b="1" dirty="0" err="1" smtClean="0">
                <a:solidFill>
                  <a:schemeClr val="accent6">
                    <a:lumMod val="75000"/>
                  </a:schemeClr>
                </a:solidFill>
              </a:rPr>
              <a:t>внеучебное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время 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47864" y="5013176"/>
            <a:ext cx="5400600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3347864" y="5028855"/>
            <a:ext cx="5400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ea typeface="Calibri" pitchFamily="34" charset="0"/>
                <a:cs typeface="Times New Roman" pitchFamily="18" charset="0"/>
              </a:rPr>
              <a:t>ланирование организованного отдыха детей в каникулярное время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404664"/>
            <a:ext cx="6336704" cy="91440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835696" y="440668"/>
            <a:ext cx="6120680" cy="83099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Формы  работы классного руководителя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родителями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628800"/>
            <a:ext cx="4104456" cy="91440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Индивидуальные консультации, беседы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2636912"/>
            <a:ext cx="4104456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Тематические родительские собрания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3717032"/>
            <a:ext cx="4104456" cy="914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Участие в тренинговых программах 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99792" y="4725144"/>
            <a:ext cx="4104456" cy="914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1"/>
                </a:solidFill>
              </a:rPr>
              <a:t>Вебинары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5733256"/>
            <a:ext cx="4104456" cy="914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Включение родителей в совместную деятельность 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476672"/>
            <a:ext cx="6336704" cy="914400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Формы  работы классного руководителя с обучающимися</a:t>
            </a:r>
          </a:p>
        </p:txBody>
      </p:sp>
      <p:pic>
        <p:nvPicPr>
          <p:cNvPr id="3" name="Picture 2" descr="https://cstor.nn2.ru/forum/data/forum/images/2019-04/229250258-esclamativo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2074168"/>
            <a:ext cx="1098664" cy="214652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23728" y="2132856"/>
            <a:ext cx="6264696" cy="2880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835696" y="1700808"/>
            <a:ext cx="626469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Ребенок должен находиться не просто под надзором взрослых, а быть активно включен в учебную,  общественно - полезную, творческую, спортивную деятельность, которая направлена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на формирование активной жизненной позиции и определение истинных ценностных ориентаций в жизни.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5013176"/>
            <a:ext cx="6480720" cy="158417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5157192"/>
            <a:ext cx="6480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Все должно нацеливать взрослых на внимательное и чуткое отношение к детям и подросткам </a:t>
            </a:r>
            <a:endParaRPr lang="ru-RU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052736"/>
            <a:ext cx="7344816" cy="410445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Не бойся врагов - в худшем случае они могут тебя убить.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 Не бойся друзей - в худшем случае они могут тебя предать.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Бойся равнодушных - они не убивают и не предают, но только с их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молчаливого согласия </a:t>
            </a:r>
            <a:r>
              <a:rPr lang="ru-RU" sz="2400" b="1" dirty="0" smtClean="0">
                <a:solidFill>
                  <a:schemeClr val="tx1"/>
                </a:solidFill>
              </a:rPr>
              <a:t>существует на земле предательство и убийство.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4581128"/>
            <a:ext cx="23183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Бруно </a:t>
            </a:r>
            <a:r>
              <a:rPr lang="ru-RU" sz="2400" b="1" dirty="0" err="1" smtClean="0"/>
              <a:t>Ясенский</a:t>
            </a:r>
            <a:endParaRPr lang="ru-RU" sz="2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76923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</TotalTime>
  <Words>249</Words>
  <Application>Microsoft Office PowerPoint</Application>
  <PresentationFormat>Экран (4:3)</PresentationFormat>
  <Paragraphs>46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Тема Office</vt:lpstr>
      <vt:lpstr>«Формы работы классного руководителя с целью  профилактики авитального  поведения обучающихся»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«Формы работы классного руководителя с целью  профилактики авитального  поведения обучающихся»</dc:title>
  <dc:creator>Таня</dc:creator>
  <cp:lastModifiedBy>User</cp:lastModifiedBy>
  <cp:revision>39</cp:revision>
  <dcterms:created xsi:type="dcterms:W3CDTF">2019-11-07T03:24:09Z</dcterms:created>
  <dcterms:modified xsi:type="dcterms:W3CDTF">2019-11-07T05:14:59Z</dcterms:modified>
</cp:coreProperties>
</file>